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58" d="100"/>
          <a:sy n="58" d="100"/>
        </p:scale>
        <p:origin x="1474" y="58"/>
      </p:cViewPr>
      <p:guideLst>
        <p:guide orient="horz" pos="3072"/>
        <p:guide pos="4096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microsoft.com/office/2015/10/relationships/revisionInfo" Target="revisionInfo.xml"/></Relationships>
</file>

<file path=ppt/media/image1.png>
</file>

<file path=ppt/media/image10.gif>
</file>

<file path=ppt/media/image11.gif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602428091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“Type a quote here.” 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Title Text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gif"/><Relationship Id="rId5" Type="http://schemas.openxmlformats.org/officeDocument/2006/relationships/image" Target="../media/image10.gif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first_p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Shape 120"/>
          <p:cNvSpPr>
            <a:spLocks noGrp="1"/>
          </p:cNvSpPr>
          <p:nvPr>
            <p:ph type="subTitle" sz="quarter" idx="1"/>
          </p:nvPr>
        </p:nvSpPr>
        <p:spPr>
          <a:xfrm>
            <a:off x="-34925" y="7645400"/>
            <a:ext cx="13074650" cy="1130300"/>
          </a:xfrm>
          <a:prstGeom prst="rect">
            <a:avLst/>
          </a:prstGeom>
        </p:spPr>
        <p:txBody>
          <a:bodyPr/>
          <a:lstStyle>
            <a:lvl1pPr defTabSz="379729">
              <a:defRPr sz="5200" b="1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Make your “File System” a better place</a:t>
            </a:r>
          </a:p>
        </p:txBody>
      </p:sp>
      <p:pic>
        <p:nvPicPr>
          <p:cNvPr id="121" name="pasted-image-filtered.jpeg"/>
          <p:cNvPicPr>
            <a:picLocks noChangeAspect="1"/>
          </p:cNvPicPr>
          <p:nvPr/>
        </p:nvPicPr>
        <p:blipFill>
          <a:blip r:embed="rId3">
            <a:extLst/>
          </a:blip>
          <a:srcRect l="22541" t="155" r="30676" b="26"/>
          <a:stretch>
            <a:fillRect/>
          </a:stretch>
        </p:blipFill>
        <p:spPr>
          <a:xfrm rot="20259862">
            <a:off x="10347026" y="1295237"/>
            <a:ext cx="1481880" cy="19407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89" h="21600" extrusionOk="0">
                <a:moveTo>
                  <a:pt x="12217" y="0"/>
                </a:moveTo>
                <a:cubicBezTo>
                  <a:pt x="9911" y="7"/>
                  <a:pt x="8359" y="17"/>
                  <a:pt x="7371" y="35"/>
                </a:cubicBezTo>
                <a:cubicBezTo>
                  <a:pt x="7371" y="57"/>
                  <a:pt x="7373" y="80"/>
                  <a:pt x="7366" y="97"/>
                </a:cubicBezTo>
                <a:cubicBezTo>
                  <a:pt x="7355" y="121"/>
                  <a:pt x="7342" y="174"/>
                  <a:pt x="7337" y="212"/>
                </a:cubicBezTo>
                <a:cubicBezTo>
                  <a:pt x="7324" y="305"/>
                  <a:pt x="6908" y="485"/>
                  <a:pt x="6695" y="490"/>
                </a:cubicBezTo>
                <a:cubicBezTo>
                  <a:pt x="6600" y="493"/>
                  <a:pt x="6391" y="586"/>
                  <a:pt x="6232" y="693"/>
                </a:cubicBezTo>
                <a:cubicBezTo>
                  <a:pt x="6058" y="812"/>
                  <a:pt x="5511" y="1055"/>
                  <a:pt x="5041" y="1246"/>
                </a:cubicBezTo>
                <a:cubicBezTo>
                  <a:pt x="5042" y="1248"/>
                  <a:pt x="5040" y="1253"/>
                  <a:pt x="5041" y="1254"/>
                </a:cubicBezTo>
                <a:cubicBezTo>
                  <a:pt x="5051" y="1269"/>
                  <a:pt x="4991" y="1286"/>
                  <a:pt x="4914" y="1299"/>
                </a:cubicBezTo>
                <a:cubicBezTo>
                  <a:pt x="4638" y="1408"/>
                  <a:pt x="4395" y="1497"/>
                  <a:pt x="4330" y="1497"/>
                </a:cubicBezTo>
                <a:cubicBezTo>
                  <a:pt x="4274" y="1497"/>
                  <a:pt x="4062" y="1609"/>
                  <a:pt x="3856" y="1749"/>
                </a:cubicBezTo>
                <a:cubicBezTo>
                  <a:pt x="3651" y="1889"/>
                  <a:pt x="3291" y="2070"/>
                  <a:pt x="3058" y="2151"/>
                </a:cubicBezTo>
                <a:cubicBezTo>
                  <a:pt x="2728" y="2266"/>
                  <a:pt x="2350" y="2465"/>
                  <a:pt x="2214" y="2580"/>
                </a:cubicBezTo>
                <a:cubicBezTo>
                  <a:pt x="2194" y="2596"/>
                  <a:pt x="2206" y="2602"/>
                  <a:pt x="2197" y="2615"/>
                </a:cubicBezTo>
                <a:cubicBezTo>
                  <a:pt x="2197" y="2624"/>
                  <a:pt x="2185" y="2633"/>
                  <a:pt x="2179" y="2641"/>
                </a:cubicBezTo>
                <a:cubicBezTo>
                  <a:pt x="2180" y="2646"/>
                  <a:pt x="2164" y="2656"/>
                  <a:pt x="2168" y="2659"/>
                </a:cubicBezTo>
                <a:cubicBezTo>
                  <a:pt x="2191" y="2677"/>
                  <a:pt x="2146" y="2747"/>
                  <a:pt x="2064" y="2814"/>
                </a:cubicBezTo>
                <a:cubicBezTo>
                  <a:pt x="1982" y="2881"/>
                  <a:pt x="1819" y="3082"/>
                  <a:pt x="1699" y="3260"/>
                </a:cubicBezTo>
                <a:cubicBezTo>
                  <a:pt x="1651" y="3332"/>
                  <a:pt x="1590" y="3398"/>
                  <a:pt x="1532" y="3459"/>
                </a:cubicBezTo>
                <a:cubicBezTo>
                  <a:pt x="1522" y="3487"/>
                  <a:pt x="1504" y="3514"/>
                  <a:pt x="1468" y="3547"/>
                </a:cubicBezTo>
                <a:cubicBezTo>
                  <a:pt x="1447" y="3570"/>
                  <a:pt x="1415" y="3593"/>
                  <a:pt x="1381" y="3618"/>
                </a:cubicBezTo>
                <a:cubicBezTo>
                  <a:pt x="1376" y="3621"/>
                  <a:pt x="1375" y="3623"/>
                  <a:pt x="1370" y="3627"/>
                </a:cubicBezTo>
                <a:cubicBezTo>
                  <a:pt x="1362" y="3632"/>
                  <a:pt x="1361" y="3639"/>
                  <a:pt x="1353" y="3644"/>
                </a:cubicBezTo>
                <a:cubicBezTo>
                  <a:pt x="1244" y="3720"/>
                  <a:pt x="1173" y="3807"/>
                  <a:pt x="1173" y="3896"/>
                </a:cubicBezTo>
                <a:cubicBezTo>
                  <a:pt x="1173" y="3988"/>
                  <a:pt x="1140" y="4022"/>
                  <a:pt x="1081" y="4028"/>
                </a:cubicBezTo>
                <a:cubicBezTo>
                  <a:pt x="1070" y="4038"/>
                  <a:pt x="1065" y="4050"/>
                  <a:pt x="1052" y="4059"/>
                </a:cubicBezTo>
                <a:cubicBezTo>
                  <a:pt x="1026" y="4077"/>
                  <a:pt x="1009" y="4084"/>
                  <a:pt x="988" y="4095"/>
                </a:cubicBezTo>
                <a:cubicBezTo>
                  <a:pt x="956" y="4130"/>
                  <a:pt x="940" y="4149"/>
                  <a:pt x="884" y="4205"/>
                </a:cubicBezTo>
                <a:cubicBezTo>
                  <a:pt x="768" y="4321"/>
                  <a:pt x="670" y="4444"/>
                  <a:pt x="670" y="4479"/>
                </a:cubicBezTo>
                <a:cubicBezTo>
                  <a:pt x="670" y="4480"/>
                  <a:pt x="670" y="4483"/>
                  <a:pt x="670" y="4483"/>
                </a:cubicBezTo>
                <a:cubicBezTo>
                  <a:pt x="651" y="4553"/>
                  <a:pt x="613" y="4615"/>
                  <a:pt x="549" y="4651"/>
                </a:cubicBezTo>
                <a:cubicBezTo>
                  <a:pt x="491" y="4684"/>
                  <a:pt x="451" y="4735"/>
                  <a:pt x="427" y="4784"/>
                </a:cubicBezTo>
                <a:cubicBezTo>
                  <a:pt x="432" y="4795"/>
                  <a:pt x="424" y="4808"/>
                  <a:pt x="439" y="4815"/>
                </a:cubicBezTo>
                <a:cubicBezTo>
                  <a:pt x="514" y="4850"/>
                  <a:pt x="432" y="4960"/>
                  <a:pt x="318" y="5027"/>
                </a:cubicBezTo>
                <a:cubicBezTo>
                  <a:pt x="314" y="5030"/>
                  <a:pt x="309" y="5033"/>
                  <a:pt x="306" y="5036"/>
                </a:cubicBezTo>
                <a:cubicBezTo>
                  <a:pt x="252" y="5085"/>
                  <a:pt x="228" y="5169"/>
                  <a:pt x="254" y="5221"/>
                </a:cubicBezTo>
                <a:cubicBezTo>
                  <a:pt x="269" y="5252"/>
                  <a:pt x="268" y="5281"/>
                  <a:pt x="254" y="5305"/>
                </a:cubicBezTo>
                <a:cubicBezTo>
                  <a:pt x="242" y="5324"/>
                  <a:pt x="224" y="5341"/>
                  <a:pt x="196" y="5349"/>
                </a:cubicBezTo>
                <a:cubicBezTo>
                  <a:pt x="78" y="5384"/>
                  <a:pt x="58" y="5596"/>
                  <a:pt x="161" y="5720"/>
                </a:cubicBezTo>
                <a:cubicBezTo>
                  <a:pt x="201" y="5767"/>
                  <a:pt x="195" y="5823"/>
                  <a:pt x="144" y="5862"/>
                </a:cubicBezTo>
                <a:cubicBezTo>
                  <a:pt x="19" y="5957"/>
                  <a:pt x="39" y="6232"/>
                  <a:pt x="179" y="6321"/>
                </a:cubicBezTo>
                <a:cubicBezTo>
                  <a:pt x="245" y="6363"/>
                  <a:pt x="280" y="6446"/>
                  <a:pt x="260" y="6507"/>
                </a:cubicBezTo>
                <a:cubicBezTo>
                  <a:pt x="234" y="6581"/>
                  <a:pt x="280" y="6628"/>
                  <a:pt x="399" y="6666"/>
                </a:cubicBezTo>
                <a:cubicBezTo>
                  <a:pt x="406" y="6662"/>
                  <a:pt x="415" y="6666"/>
                  <a:pt x="422" y="6661"/>
                </a:cubicBezTo>
                <a:cubicBezTo>
                  <a:pt x="493" y="6616"/>
                  <a:pt x="531" y="6623"/>
                  <a:pt x="566" y="6692"/>
                </a:cubicBezTo>
                <a:cubicBezTo>
                  <a:pt x="587" y="6733"/>
                  <a:pt x="583" y="6771"/>
                  <a:pt x="578" y="6807"/>
                </a:cubicBezTo>
                <a:cubicBezTo>
                  <a:pt x="582" y="6818"/>
                  <a:pt x="595" y="6831"/>
                  <a:pt x="595" y="6842"/>
                </a:cubicBezTo>
                <a:cubicBezTo>
                  <a:pt x="595" y="6940"/>
                  <a:pt x="538" y="6995"/>
                  <a:pt x="479" y="6992"/>
                </a:cubicBezTo>
                <a:cubicBezTo>
                  <a:pt x="473" y="7015"/>
                  <a:pt x="476" y="7032"/>
                  <a:pt x="456" y="7059"/>
                </a:cubicBezTo>
                <a:cubicBezTo>
                  <a:pt x="435" y="7088"/>
                  <a:pt x="434" y="7117"/>
                  <a:pt x="433" y="7147"/>
                </a:cubicBezTo>
                <a:cubicBezTo>
                  <a:pt x="501" y="7156"/>
                  <a:pt x="529" y="7180"/>
                  <a:pt x="532" y="7209"/>
                </a:cubicBezTo>
                <a:cubicBezTo>
                  <a:pt x="593" y="7268"/>
                  <a:pt x="594" y="7340"/>
                  <a:pt x="543" y="7372"/>
                </a:cubicBezTo>
                <a:cubicBezTo>
                  <a:pt x="577" y="7447"/>
                  <a:pt x="554" y="7501"/>
                  <a:pt x="485" y="7527"/>
                </a:cubicBezTo>
                <a:cubicBezTo>
                  <a:pt x="507" y="7569"/>
                  <a:pt x="519" y="7615"/>
                  <a:pt x="514" y="7651"/>
                </a:cubicBezTo>
                <a:cubicBezTo>
                  <a:pt x="513" y="7657"/>
                  <a:pt x="515" y="7661"/>
                  <a:pt x="514" y="7668"/>
                </a:cubicBezTo>
                <a:cubicBezTo>
                  <a:pt x="527" y="7677"/>
                  <a:pt x="546" y="7677"/>
                  <a:pt x="555" y="7690"/>
                </a:cubicBezTo>
                <a:cubicBezTo>
                  <a:pt x="583" y="7677"/>
                  <a:pt x="610" y="7684"/>
                  <a:pt x="636" y="7734"/>
                </a:cubicBezTo>
                <a:cubicBezTo>
                  <a:pt x="673" y="7808"/>
                  <a:pt x="628" y="7923"/>
                  <a:pt x="572" y="8008"/>
                </a:cubicBezTo>
                <a:cubicBezTo>
                  <a:pt x="595" y="8116"/>
                  <a:pt x="603" y="8184"/>
                  <a:pt x="612" y="8247"/>
                </a:cubicBezTo>
                <a:cubicBezTo>
                  <a:pt x="654" y="8292"/>
                  <a:pt x="671" y="8339"/>
                  <a:pt x="647" y="8357"/>
                </a:cubicBezTo>
                <a:cubicBezTo>
                  <a:pt x="634" y="8367"/>
                  <a:pt x="630" y="8386"/>
                  <a:pt x="636" y="8406"/>
                </a:cubicBezTo>
                <a:cubicBezTo>
                  <a:pt x="642" y="8427"/>
                  <a:pt x="658" y="8450"/>
                  <a:pt x="682" y="8472"/>
                </a:cubicBezTo>
                <a:cubicBezTo>
                  <a:pt x="729" y="8516"/>
                  <a:pt x="748" y="8632"/>
                  <a:pt x="722" y="8728"/>
                </a:cubicBezTo>
                <a:cubicBezTo>
                  <a:pt x="705" y="8795"/>
                  <a:pt x="707" y="8828"/>
                  <a:pt x="717" y="8852"/>
                </a:cubicBezTo>
                <a:cubicBezTo>
                  <a:pt x="717" y="8861"/>
                  <a:pt x="724" y="8870"/>
                  <a:pt x="728" y="8879"/>
                </a:cubicBezTo>
                <a:cubicBezTo>
                  <a:pt x="750" y="8891"/>
                  <a:pt x="787" y="8892"/>
                  <a:pt x="850" y="8887"/>
                </a:cubicBezTo>
                <a:cubicBezTo>
                  <a:pt x="1027" y="8873"/>
                  <a:pt x="1062" y="8975"/>
                  <a:pt x="965" y="9033"/>
                </a:cubicBezTo>
                <a:cubicBezTo>
                  <a:pt x="972" y="9055"/>
                  <a:pt x="931" y="9083"/>
                  <a:pt x="826" y="9148"/>
                </a:cubicBezTo>
                <a:cubicBezTo>
                  <a:pt x="790" y="9171"/>
                  <a:pt x="812" y="9164"/>
                  <a:pt x="792" y="9179"/>
                </a:cubicBezTo>
                <a:cubicBezTo>
                  <a:pt x="930" y="9143"/>
                  <a:pt x="1020" y="9241"/>
                  <a:pt x="925" y="9333"/>
                </a:cubicBezTo>
                <a:cubicBezTo>
                  <a:pt x="916" y="9342"/>
                  <a:pt x="906" y="9372"/>
                  <a:pt x="896" y="9387"/>
                </a:cubicBezTo>
                <a:cubicBezTo>
                  <a:pt x="911" y="9447"/>
                  <a:pt x="926" y="9499"/>
                  <a:pt x="925" y="9599"/>
                </a:cubicBezTo>
                <a:cubicBezTo>
                  <a:pt x="924" y="9642"/>
                  <a:pt x="912" y="9658"/>
                  <a:pt x="907" y="9691"/>
                </a:cubicBezTo>
                <a:cubicBezTo>
                  <a:pt x="1026" y="9693"/>
                  <a:pt x="1091" y="9831"/>
                  <a:pt x="988" y="9925"/>
                </a:cubicBezTo>
                <a:cubicBezTo>
                  <a:pt x="940" y="9970"/>
                  <a:pt x="913" y="10097"/>
                  <a:pt x="925" y="10204"/>
                </a:cubicBezTo>
                <a:cubicBezTo>
                  <a:pt x="941" y="10353"/>
                  <a:pt x="901" y="10410"/>
                  <a:pt x="774" y="10460"/>
                </a:cubicBezTo>
                <a:cubicBezTo>
                  <a:pt x="453" y="10586"/>
                  <a:pt x="368" y="10678"/>
                  <a:pt x="416" y="10822"/>
                </a:cubicBezTo>
                <a:cubicBezTo>
                  <a:pt x="448" y="10919"/>
                  <a:pt x="420" y="10974"/>
                  <a:pt x="335" y="10999"/>
                </a:cubicBezTo>
                <a:cubicBezTo>
                  <a:pt x="251" y="11023"/>
                  <a:pt x="224" y="11079"/>
                  <a:pt x="254" y="11171"/>
                </a:cubicBezTo>
                <a:cubicBezTo>
                  <a:pt x="284" y="11264"/>
                  <a:pt x="260" y="11321"/>
                  <a:pt x="167" y="11361"/>
                </a:cubicBezTo>
                <a:cubicBezTo>
                  <a:pt x="60" y="11407"/>
                  <a:pt x="27" y="11518"/>
                  <a:pt x="5" y="11904"/>
                </a:cubicBezTo>
                <a:cubicBezTo>
                  <a:pt x="-11" y="12194"/>
                  <a:pt x="14" y="12420"/>
                  <a:pt x="63" y="12465"/>
                </a:cubicBezTo>
                <a:cubicBezTo>
                  <a:pt x="122" y="12520"/>
                  <a:pt x="118" y="12552"/>
                  <a:pt x="57" y="12580"/>
                </a:cubicBezTo>
                <a:cubicBezTo>
                  <a:pt x="0" y="12607"/>
                  <a:pt x="26" y="12685"/>
                  <a:pt x="133" y="12823"/>
                </a:cubicBezTo>
                <a:cubicBezTo>
                  <a:pt x="219" y="12935"/>
                  <a:pt x="289" y="13063"/>
                  <a:pt x="289" y="13106"/>
                </a:cubicBezTo>
                <a:cubicBezTo>
                  <a:pt x="289" y="13269"/>
                  <a:pt x="934" y="14172"/>
                  <a:pt x="1144" y="14303"/>
                </a:cubicBezTo>
                <a:cubicBezTo>
                  <a:pt x="1265" y="14378"/>
                  <a:pt x="1364" y="14472"/>
                  <a:pt x="1364" y="14515"/>
                </a:cubicBezTo>
                <a:cubicBezTo>
                  <a:pt x="1364" y="14557"/>
                  <a:pt x="1437" y="14608"/>
                  <a:pt x="1526" y="14625"/>
                </a:cubicBezTo>
                <a:cubicBezTo>
                  <a:pt x="1615" y="14643"/>
                  <a:pt x="1670" y="14688"/>
                  <a:pt x="1642" y="14722"/>
                </a:cubicBezTo>
                <a:cubicBezTo>
                  <a:pt x="1614" y="14757"/>
                  <a:pt x="1634" y="14784"/>
                  <a:pt x="1694" y="14784"/>
                </a:cubicBezTo>
                <a:cubicBezTo>
                  <a:pt x="1845" y="14784"/>
                  <a:pt x="2081" y="15002"/>
                  <a:pt x="2017" y="15080"/>
                </a:cubicBezTo>
                <a:cubicBezTo>
                  <a:pt x="1989" y="15116"/>
                  <a:pt x="2008" y="15180"/>
                  <a:pt x="2058" y="15226"/>
                </a:cubicBezTo>
                <a:cubicBezTo>
                  <a:pt x="2107" y="15272"/>
                  <a:pt x="2124" y="15336"/>
                  <a:pt x="2098" y="15367"/>
                </a:cubicBezTo>
                <a:cubicBezTo>
                  <a:pt x="2073" y="15399"/>
                  <a:pt x="2088" y="15437"/>
                  <a:pt x="2127" y="15456"/>
                </a:cubicBezTo>
                <a:cubicBezTo>
                  <a:pt x="2206" y="15493"/>
                  <a:pt x="2197" y="15601"/>
                  <a:pt x="2110" y="15707"/>
                </a:cubicBezTo>
                <a:cubicBezTo>
                  <a:pt x="2079" y="15746"/>
                  <a:pt x="2088" y="15790"/>
                  <a:pt x="2127" y="15809"/>
                </a:cubicBezTo>
                <a:cubicBezTo>
                  <a:pt x="2196" y="15841"/>
                  <a:pt x="2341" y="16575"/>
                  <a:pt x="2301" y="16688"/>
                </a:cubicBezTo>
                <a:cubicBezTo>
                  <a:pt x="2265" y="16789"/>
                  <a:pt x="2450" y="17572"/>
                  <a:pt x="2526" y="17642"/>
                </a:cubicBezTo>
                <a:cubicBezTo>
                  <a:pt x="2568" y="17681"/>
                  <a:pt x="2603" y="17803"/>
                  <a:pt x="2601" y="17912"/>
                </a:cubicBezTo>
                <a:cubicBezTo>
                  <a:pt x="2600" y="18020"/>
                  <a:pt x="2626" y="18272"/>
                  <a:pt x="2659" y="18477"/>
                </a:cubicBezTo>
                <a:lnTo>
                  <a:pt x="2717" y="18853"/>
                </a:lnTo>
                <a:lnTo>
                  <a:pt x="2451" y="19029"/>
                </a:lnTo>
                <a:cubicBezTo>
                  <a:pt x="2228" y="19179"/>
                  <a:pt x="2205" y="19215"/>
                  <a:pt x="2307" y="19259"/>
                </a:cubicBezTo>
                <a:cubicBezTo>
                  <a:pt x="2571" y="19372"/>
                  <a:pt x="2211" y="19777"/>
                  <a:pt x="1844" y="19780"/>
                </a:cubicBezTo>
                <a:cubicBezTo>
                  <a:pt x="1663" y="19781"/>
                  <a:pt x="1628" y="19872"/>
                  <a:pt x="1746" y="20014"/>
                </a:cubicBezTo>
                <a:cubicBezTo>
                  <a:pt x="1790" y="20067"/>
                  <a:pt x="1778" y="20143"/>
                  <a:pt x="1711" y="20222"/>
                </a:cubicBezTo>
                <a:cubicBezTo>
                  <a:pt x="1643" y="20301"/>
                  <a:pt x="1626" y="20374"/>
                  <a:pt x="1671" y="20429"/>
                </a:cubicBezTo>
                <a:cubicBezTo>
                  <a:pt x="1678" y="20439"/>
                  <a:pt x="1677" y="20446"/>
                  <a:pt x="1682" y="20456"/>
                </a:cubicBezTo>
                <a:cubicBezTo>
                  <a:pt x="1693" y="20466"/>
                  <a:pt x="1698" y="20478"/>
                  <a:pt x="1711" y="20487"/>
                </a:cubicBezTo>
                <a:cubicBezTo>
                  <a:pt x="1880" y="20594"/>
                  <a:pt x="1855" y="20718"/>
                  <a:pt x="1647" y="20778"/>
                </a:cubicBezTo>
                <a:cubicBezTo>
                  <a:pt x="1489" y="20824"/>
                  <a:pt x="1385" y="20980"/>
                  <a:pt x="1422" y="21066"/>
                </a:cubicBezTo>
                <a:cubicBezTo>
                  <a:pt x="1447" y="21077"/>
                  <a:pt x="1478" y="21087"/>
                  <a:pt x="1526" y="21096"/>
                </a:cubicBezTo>
                <a:cubicBezTo>
                  <a:pt x="1772" y="21146"/>
                  <a:pt x="1659" y="21277"/>
                  <a:pt x="1335" y="21317"/>
                </a:cubicBezTo>
                <a:cubicBezTo>
                  <a:pt x="1177" y="21337"/>
                  <a:pt x="969" y="21411"/>
                  <a:pt x="878" y="21481"/>
                </a:cubicBezTo>
                <a:lnTo>
                  <a:pt x="722" y="21600"/>
                </a:lnTo>
                <a:lnTo>
                  <a:pt x="9146" y="21600"/>
                </a:lnTo>
                <a:cubicBezTo>
                  <a:pt x="11248" y="21598"/>
                  <a:pt x="13273" y="21598"/>
                  <a:pt x="14980" y="21596"/>
                </a:cubicBezTo>
                <a:lnTo>
                  <a:pt x="14980" y="21233"/>
                </a:lnTo>
                <a:cubicBezTo>
                  <a:pt x="14980" y="21029"/>
                  <a:pt x="15007" y="20842"/>
                  <a:pt x="15038" y="20818"/>
                </a:cubicBezTo>
                <a:cubicBezTo>
                  <a:pt x="15069" y="20794"/>
                  <a:pt x="15094" y="20741"/>
                  <a:pt x="15096" y="20703"/>
                </a:cubicBezTo>
                <a:cubicBezTo>
                  <a:pt x="15114" y="20315"/>
                  <a:pt x="15335" y="20140"/>
                  <a:pt x="15905" y="20050"/>
                </a:cubicBezTo>
                <a:cubicBezTo>
                  <a:pt x="16337" y="19981"/>
                  <a:pt x="16905" y="19776"/>
                  <a:pt x="17120" y="19612"/>
                </a:cubicBezTo>
                <a:cubicBezTo>
                  <a:pt x="17301" y="19475"/>
                  <a:pt x="17824" y="18744"/>
                  <a:pt x="17871" y="18561"/>
                </a:cubicBezTo>
                <a:cubicBezTo>
                  <a:pt x="17882" y="18519"/>
                  <a:pt x="17951" y="18414"/>
                  <a:pt x="18027" y="18327"/>
                </a:cubicBezTo>
                <a:cubicBezTo>
                  <a:pt x="18104" y="18240"/>
                  <a:pt x="18160" y="18143"/>
                  <a:pt x="18149" y="18115"/>
                </a:cubicBezTo>
                <a:cubicBezTo>
                  <a:pt x="18138" y="18087"/>
                  <a:pt x="18158" y="18037"/>
                  <a:pt x="18195" y="18000"/>
                </a:cubicBezTo>
                <a:cubicBezTo>
                  <a:pt x="18232" y="17963"/>
                  <a:pt x="18308" y="17805"/>
                  <a:pt x="18363" y="17651"/>
                </a:cubicBezTo>
                <a:cubicBezTo>
                  <a:pt x="18417" y="17497"/>
                  <a:pt x="18493" y="17355"/>
                  <a:pt x="18530" y="17337"/>
                </a:cubicBezTo>
                <a:cubicBezTo>
                  <a:pt x="18568" y="17320"/>
                  <a:pt x="18579" y="17281"/>
                  <a:pt x="18554" y="17249"/>
                </a:cubicBezTo>
                <a:cubicBezTo>
                  <a:pt x="18528" y="17218"/>
                  <a:pt x="18545" y="17152"/>
                  <a:pt x="18594" y="17108"/>
                </a:cubicBezTo>
                <a:cubicBezTo>
                  <a:pt x="18643" y="17063"/>
                  <a:pt x="18673" y="16992"/>
                  <a:pt x="18663" y="16949"/>
                </a:cubicBezTo>
                <a:cubicBezTo>
                  <a:pt x="18633" y="16817"/>
                  <a:pt x="18761" y="16197"/>
                  <a:pt x="18825" y="16167"/>
                </a:cubicBezTo>
                <a:cubicBezTo>
                  <a:pt x="18859" y="16151"/>
                  <a:pt x="18866" y="16029"/>
                  <a:pt x="18843" y="15897"/>
                </a:cubicBezTo>
                <a:cubicBezTo>
                  <a:pt x="18818" y="15755"/>
                  <a:pt x="18841" y="15602"/>
                  <a:pt x="18900" y="15518"/>
                </a:cubicBezTo>
                <a:cubicBezTo>
                  <a:pt x="18968" y="15421"/>
                  <a:pt x="18989" y="15248"/>
                  <a:pt x="18958" y="14970"/>
                </a:cubicBezTo>
                <a:cubicBezTo>
                  <a:pt x="18933" y="14735"/>
                  <a:pt x="18944" y="14539"/>
                  <a:pt x="18987" y="14506"/>
                </a:cubicBezTo>
                <a:cubicBezTo>
                  <a:pt x="19028" y="14474"/>
                  <a:pt x="19081" y="14176"/>
                  <a:pt x="19103" y="13839"/>
                </a:cubicBezTo>
                <a:cubicBezTo>
                  <a:pt x="19125" y="13502"/>
                  <a:pt x="19173" y="13203"/>
                  <a:pt x="19207" y="13176"/>
                </a:cubicBezTo>
                <a:cubicBezTo>
                  <a:pt x="19241" y="13150"/>
                  <a:pt x="19251" y="13015"/>
                  <a:pt x="19230" y="12876"/>
                </a:cubicBezTo>
                <a:cubicBezTo>
                  <a:pt x="19208" y="12724"/>
                  <a:pt x="19225" y="12609"/>
                  <a:pt x="19276" y="12585"/>
                </a:cubicBezTo>
                <a:cubicBezTo>
                  <a:pt x="19323" y="12562"/>
                  <a:pt x="19363" y="12485"/>
                  <a:pt x="19363" y="12412"/>
                </a:cubicBezTo>
                <a:cubicBezTo>
                  <a:pt x="19363" y="12344"/>
                  <a:pt x="19395" y="12286"/>
                  <a:pt x="19438" y="12240"/>
                </a:cubicBezTo>
                <a:cubicBezTo>
                  <a:pt x="19444" y="12233"/>
                  <a:pt x="19443" y="12224"/>
                  <a:pt x="19450" y="12218"/>
                </a:cubicBezTo>
                <a:cubicBezTo>
                  <a:pt x="19459" y="12210"/>
                  <a:pt x="19474" y="12207"/>
                  <a:pt x="19484" y="12200"/>
                </a:cubicBezTo>
                <a:cubicBezTo>
                  <a:pt x="19507" y="12185"/>
                  <a:pt x="19527" y="12171"/>
                  <a:pt x="19554" y="12160"/>
                </a:cubicBezTo>
                <a:cubicBezTo>
                  <a:pt x="19558" y="12159"/>
                  <a:pt x="19561" y="12157"/>
                  <a:pt x="19565" y="12156"/>
                </a:cubicBezTo>
                <a:cubicBezTo>
                  <a:pt x="19591" y="12148"/>
                  <a:pt x="19621" y="12138"/>
                  <a:pt x="19646" y="12138"/>
                </a:cubicBezTo>
                <a:cubicBezTo>
                  <a:pt x="19681" y="12138"/>
                  <a:pt x="19733" y="12125"/>
                  <a:pt x="19785" y="12112"/>
                </a:cubicBezTo>
                <a:cubicBezTo>
                  <a:pt x="19855" y="12087"/>
                  <a:pt x="19933" y="12046"/>
                  <a:pt x="19993" y="11993"/>
                </a:cubicBezTo>
                <a:cubicBezTo>
                  <a:pt x="20084" y="11913"/>
                  <a:pt x="20183" y="11859"/>
                  <a:pt x="20213" y="11873"/>
                </a:cubicBezTo>
                <a:cubicBezTo>
                  <a:pt x="20243" y="11888"/>
                  <a:pt x="20329" y="11848"/>
                  <a:pt x="20404" y="11785"/>
                </a:cubicBezTo>
                <a:cubicBezTo>
                  <a:pt x="20443" y="11752"/>
                  <a:pt x="20483" y="11730"/>
                  <a:pt x="20519" y="11714"/>
                </a:cubicBezTo>
                <a:cubicBezTo>
                  <a:pt x="20545" y="11700"/>
                  <a:pt x="20569" y="11696"/>
                  <a:pt x="20589" y="11701"/>
                </a:cubicBezTo>
                <a:cubicBezTo>
                  <a:pt x="20591" y="11702"/>
                  <a:pt x="20593" y="11696"/>
                  <a:pt x="20595" y="11697"/>
                </a:cubicBezTo>
                <a:cubicBezTo>
                  <a:pt x="20595" y="11697"/>
                  <a:pt x="20600" y="11696"/>
                  <a:pt x="20600" y="11697"/>
                </a:cubicBezTo>
                <a:cubicBezTo>
                  <a:pt x="20625" y="11707"/>
                  <a:pt x="20647" y="11694"/>
                  <a:pt x="20670" y="11670"/>
                </a:cubicBezTo>
                <a:cubicBezTo>
                  <a:pt x="20681" y="11641"/>
                  <a:pt x="20694" y="11597"/>
                  <a:pt x="20704" y="11511"/>
                </a:cubicBezTo>
                <a:cubicBezTo>
                  <a:pt x="20705" y="11509"/>
                  <a:pt x="20709" y="11501"/>
                  <a:pt x="20710" y="11498"/>
                </a:cubicBezTo>
                <a:cubicBezTo>
                  <a:pt x="20709" y="11495"/>
                  <a:pt x="20712" y="11491"/>
                  <a:pt x="20710" y="11489"/>
                </a:cubicBezTo>
                <a:cubicBezTo>
                  <a:pt x="20641" y="11403"/>
                  <a:pt x="20817" y="11130"/>
                  <a:pt x="20913" y="11175"/>
                </a:cubicBezTo>
                <a:cubicBezTo>
                  <a:pt x="20926" y="11182"/>
                  <a:pt x="20938" y="11180"/>
                  <a:pt x="20947" y="11180"/>
                </a:cubicBezTo>
                <a:cubicBezTo>
                  <a:pt x="20954" y="11167"/>
                  <a:pt x="20964" y="11159"/>
                  <a:pt x="20970" y="11145"/>
                </a:cubicBezTo>
                <a:cubicBezTo>
                  <a:pt x="20973" y="11120"/>
                  <a:pt x="20967" y="11089"/>
                  <a:pt x="20953" y="11034"/>
                </a:cubicBezTo>
                <a:cubicBezTo>
                  <a:pt x="20927" y="10935"/>
                  <a:pt x="20942" y="10703"/>
                  <a:pt x="20982" y="10517"/>
                </a:cubicBezTo>
                <a:cubicBezTo>
                  <a:pt x="21032" y="10280"/>
                  <a:pt x="21025" y="10153"/>
                  <a:pt x="20965" y="10098"/>
                </a:cubicBezTo>
                <a:cubicBezTo>
                  <a:pt x="20900" y="10038"/>
                  <a:pt x="20910" y="9992"/>
                  <a:pt x="21005" y="9912"/>
                </a:cubicBezTo>
                <a:cubicBezTo>
                  <a:pt x="21074" y="9854"/>
                  <a:pt x="21132" y="9741"/>
                  <a:pt x="21132" y="9660"/>
                </a:cubicBezTo>
                <a:cubicBezTo>
                  <a:pt x="21132" y="9464"/>
                  <a:pt x="21208" y="9415"/>
                  <a:pt x="21358" y="9519"/>
                </a:cubicBezTo>
                <a:cubicBezTo>
                  <a:pt x="21399" y="9548"/>
                  <a:pt x="21442" y="9560"/>
                  <a:pt x="21479" y="9568"/>
                </a:cubicBezTo>
                <a:cubicBezTo>
                  <a:pt x="21527" y="9542"/>
                  <a:pt x="21561" y="9435"/>
                  <a:pt x="21589" y="9307"/>
                </a:cubicBezTo>
                <a:cubicBezTo>
                  <a:pt x="21551" y="9233"/>
                  <a:pt x="21512" y="9146"/>
                  <a:pt x="21502" y="9082"/>
                </a:cubicBezTo>
                <a:cubicBezTo>
                  <a:pt x="21487" y="8980"/>
                  <a:pt x="21430" y="8936"/>
                  <a:pt x="21323" y="8936"/>
                </a:cubicBezTo>
                <a:cubicBezTo>
                  <a:pt x="21221" y="8936"/>
                  <a:pt x="21161" y="8889"/>
                  <a:pt x="21144" y="8799"/>
                </a:cubicBezTo>
                <a:cubicBezTo>
                  <a:pt x="21133" y="8743"/>
                  <a:pt x="21080" y="8688"/>
                  <a:pt x="21017" y="8649"/>
                </a:cubicBezTo>
                <a:cubicBezTo>
                  <a:pt x="20647" y="8545"/>
                  <a:pt x="20123" y="8490"/>
                  <a:pt x="19455" y="8490"/>
                </a:cubicBezTo>
                <a:cubicBezTo>
                  <a:pt x="19241" y="8490"/>
                  <a:pt x="19117" y="8484"/>
                  <a:pt x="19028" y="8472"/>
                </a:cubicBezTo>
                <a:cubicBezTo>
                  <a:pt x="18973" y="8476"/>
                  <a:pt x="18933" y="8464"/>
                  <a:pt x="18906" y="8441"/>
                </a:cubicBezTo>
                <a:cubicBezTo>
                  <a:pt x="18890" y="8432"/>
                  <a:pt x="18880" y="8418"/>
                  <a:pt x="18872" y="8406"/>
                </a:cubicBezTo>
                <a:cubicBezTo>
                  <a:pt x="18869" y="8400"/>
                  <a:pt x="18863" y="8403"/>
                  <a:pt x="18860" y="8397"/>
                </a:cubicBezTo>
                <a:cubicBezTo>
                  <a:pt x="18859" y="8396"/>
                  <a:pt x="18855" y="8390"/>
                  <a:pt x="18854" y="8388"/>
                </a:cubicBezTo>
                <a:cubicBezTo>
                  <a:pt x="18833" y="8336"/>
                  <a:pt x="18786" y="8246"/>
                  <a:pt x="18744" y="8185"/>
                </a:cubicBezTo>
                <a:cubicBezTo>
                  <a:pt x="18742" y="8182"/>
                  <a:pt x="18741" y="8179"/>
                  <a:pt x="18739" y="8176"/>
                </a:cubicBezTo>
                <a:cubicBezTo>
                  <a:pt x="18710" y="8135"/>
                  <a:pt x="18680" y="7999"/>
                  <a:pt x="18658" y="7845"/>
                </a:cubicBezTo>
                <a:cubicBezTo>
                  <a:pt x="18608" y="7590"/>
                  <a:pt x="18568" y="7286"/>
                  <a:pt x="18577" y="7085"/>
                </a:cubicBezTo>
                <a:cubicBezTo>
                  <a:pt x="18581" y="6974"/>
                  <a:pt x="18528" y="6810"/>
                  <a:pt x="18461" y="6723"/>
                </a:cubicBezTo>
                <a:cubicBezTo>
                  <a:pt x="18340" y="6566"/>
                  <a:pt x="18357" y="6438"/>
                  <a:pt x="18473" y="6405"/>
                </a:cubicBezTo>
                <a:cubicBezTo>
                  <a:pt x="18461" y="6379"/>
                  <a:pt x="18448" y="6363"/>
                  <a:pt x="18432" y="6343"/>
                </a:cubicBezTo>
                <a:cubicBezTo>
                  <a:pt x="18317" y="6374"/>
                  <a:pt x="18186" y="6205"/>
                  <a:pt x="18276" y="6122"/>
                </a:cubicBezTo>
                <a:cubicBezTo>
                  <a:pt x="18303" y="6098"/>
                  <a:pt x="18308" y="6064"/>
                  <a:pt x="18311" y="6025"/>
                </a:cubicBezTo>
                <a:cubicBezTo>
                  <a:pt x="18310" y="6016"/>
                  <a:pt x="18317" y="6013"/>
                  <a:pt x="18316" y="6003"/>
                </a:cubicBezTo>
                <a:cubicBezTo>
                  <a:pt x="18314" y="5958"/>
                  <a:pt x="18299" y="5899"/>
                  <a:pt x="18270" y="5826"/>
                </a:cubicBezTo>
                <a:cubicBezTo>
                  <a:pt x="18260" y="5800"/>
                  <a:pt x="18266" y="5794"/>
                  <a:pt x="18259" y="5773"/>
                </a:cubicBezTo>
                <a:cubicBezTo>
                  <a:pt x="18217" y="5660"/>
                  <a:pt x="18166" y="5569"/>
                  <a:pt x="18126" y="5588"/>
                </a:cubicBezTo>
                <a:cubicBezTo>
                  <a:pt x="18027" y="5634"/>
                  <a:pt x="17886" y="5314"/>
                  <a:pt x="17929" y="5142"/>
                </a:cubicBezTo>
                <a:cubicBezTo>
                  <a:pt x="17933" y="5125"/>
                  <a:pt x="17919" y="5088"/>
                  <a:pt x="17918" y="5062"/>
                </a:cubicBezTo>
                <a:cubicBezTo>
                  <a:pt x="17910" y="5054"/>
                  <a:pt x="17908" y="5047"/>
                  <a:pt x="17900" y="5040"/>
                </a:cubicBezTo>
                <a:cubicBezTo>
                  <a:pt x="17899" y="5039"/>
                  <a:pt x="17901" y="5036"/>
                  <a:pt x="17900" y="5036"/>
                </a:cubicBezTo>
                <a:cubicBezTo>
                  <a:pt x="17893" y="5028"/>
                  <a:pt x="17889" y="5025"/>
                  <a:pt x="17883" y="5018"/>
                </a:cubicBezTo>
                <a:cubicBezTo>
                  <a:pt x="17753" y="4885"/>
                  <a:pt x="17737" y="4786"/>
                  <a:pt x="17813" y="4682"/>
                </a:cubicBezTo>
                <a:cubicBezTo>
                  <a:pt x="17750" y="4546"/>
                  <a:pt x="17711" y="4425"/>
                  <a:pt x="17733" y="4408"/>
                </a:cubicBezTo>
                <a:cubicBezTo>
                  <a:pt x="17756" y="4390"/>
                  <a:pt x="17726" y="4308"/>
                  <a:pt x="17669" y="4227"/>
                </a:cubicBezTo>
                <a:cubicBezTo>
                  <a:pt x="17599" y="4127"/>
                  <a:pt x="17522" y="4090"/>
                  <a:pt x="17432" y="4112"/>
                </a:cubicBezTo>
                <a:cubicBezTo>
                  <a:pt x="17358" y="4130"/>
                  <a:pt x="17279" y="4119"/>
                  <a:pt x="17253" y="4086"/>
                </a:cubicBezTo>
                <a:cubicBezTo>
                  <a:pt x="17201" y="4022"/>
                  <a:pt x="17277" y="3896"/>
                  <a:pt x="17368" y="3839"/>
                </a:cubicBezTo>
                <a:cubicBezTo>
                  <a:pt x="17277" y="3807"/>
                  <a:pt x="17226" y="3737"/>
                  <a:pt x="17229" y="3640"/>
                </a:cubicBezTo>
                <a:cubicBezTo>
                  <a:pt x="17161" y="3628"/>
                  <a:pt x="17080" y="3608"/>
                  <a:pt x="17010" y="3582"/>
                </a:cubicBezTo>
                <a:lnTo>
                  <a:pt x="16738" y="3485"/>
                </a:lnTo>
                <a:lnTo>
                  <a:pt x="16940" y="3335"/>
                </a:lnTo>
                <a:cubicBezTo>
                  <a:pt x="17119" y="3198"/>
                  <a:pt x="17127" y="3172"/>
                  <a:pt x="17021" y="3083"/>
                </a:cubicBezTo>
                <a:cubicBezTo>
                  <a:pt x="16957" y="3029"/>
                  <a:pt x="16926" y="2964"/>
                  <a:pt x="16958" y="2937"/>
                </a:cubicBezTo>
                <a:cubicBezTo>
                  <a:pt x="16990" y="2911"/>
                  <a:pt x="16978" y="2907"/>
                  <a:pt x="16929" y="2929"/>
                </a:cubicBezTo>
                <a:cubicBezTo>
                  <a:pt x="16880" y="2950"/>
                  <a:pt x="16735" y="2897"/>
                  <a:pt x="16605" y="2814"/>
                </a:cubicBezTo>
                <a:cubicBezTo>
                  <a:pt x="16380" y="2669"/>
                  <a:pt x="16371" y="2657"/>
                  <a:pt x="16478" y="2500"/>
                </a:cubicBezTo>
                <a:cubicBezTo>
                  <a:pt x="16539" y="2410"/>
                  <a:pt x="16639" y="2316"/>
                  <a:pt x="16703" y="2297"/>
                </a:cubicBezTo>
                <a:cubicBezTo>
                  <a:pt x="16719" y="2292"/>
                  <a:pt x="16721" y="2278"/>
                  <a:pt x="16732" y="2270"/>
                </a:cubicBezTo>
                <a:cubicBezTo>
                  <a:pt x="16722" y="2258"/>
                  <a:pt x="16722" y="2243"/>
                  <a:pt x="16709" y="2235"/>
                </a:cubicBezTo>
                <a:cubicBezTo>
                  <a:pt x="16652" y="2201"/>
                  <a:pt x="16595" y="2079"/>
                  <a:pt x="16582" y="1966"/>
                </a:cubicBezTo>
                <a:cubicBezTo>
                  <a:pt x="16577" y="1924"/>
                  <a:pt x="16561" y="1909"/>
                  <a:pt x="16553" y="1882"/>
                </a:cubicBezTo>
                <a:cubicBezTo>
                  <a:pt x="16544" y="1895"/>
                  <a:pt x="16533" y="1903"/>
                  <a:pt x="16524" y="1921"/>
                </a:cubicBezTo>
                <a:cubicBezTo>
                  <a:pt x="16521" y="1929"/>
                  <a:pt x="16516" y="1928"/>
                  <a:pt x="16513" y="1935"/>
                </a:cubicBezTo>
                <a:cubicBezTo>
                  <a:pt x="16514" y="1935"/>
                  <a:pt x="16517" y="1934"/>
                  <a:pt x="16518" y="1935"/>
                </a:cubicBezTo>
                <a:cubicBezTo>
                  <a:pt x="16561" y="1955"/>
                  <a:pt x="16593" y="2024"/>
                  <a:pt x="16593" y="2085"/>
                </a:cubicBezTo>
                <a:cubicBezTo>
                  <a:pt x="16593" y="2230"/>
                  <a:pt x="16450" y="2291"/>
                  <a:pt x="16391" y="2173"/>
                </a:cubicBezTo>
                <a:cubicBezTo>
                  <a:pt x="16369" y="2128"/>
                  <a:pt x="16374" y="2080"/>
                  <a:pt x="16385" y="2036"/>
                </a:cubicBezTo>
                <a:cubicBezTo>
                  <a:pt x="16358" y="2041"/>
                  <a:pt x="16330" y="2048"/>
                  <a:pt x="16293" y="2041"/>
                </a:cubicBezTo>
                <a:cubicBezTo>
                  <a:pt x="16096" y="2001"/>
                  <a:pt x="15863" y="1735"/>
                  <a:pt x="15894" y="1586"/>
                </a:cubicBezTo>
                <a:cubicBezTo>
                  <a:pt x="15915" y="1487"/>
                  <a:pt x="15902" y="1483"/>
                  <a:pt x="15796" y="1550"/>
                </a:cubicBezTo>
                <a:cubicBezTo>
                  <a:pt x="15696" y="1613"/>
                  <a:pt x="15647" y="1615"/>
                  <a:pt x="15553" y="1555"/>
                </a:cubicBezTo>
                <a:cubicBezTo>
                  <a:pt x="15448" y="1488"/>
                  <a:pt x="15448" y="1465"/>
                  <a:pt x="15553" y="1343"/>
                </a:cubicBezTo>
                <a:cubicBezTo>
                  <a:pt x="15567" y="1326"/>
                  <a:pt x="15565" y="1325"/>
                  <a:pt x="15576" y="1312"/>
                </a:cubicBezTo>
                <a:cubicBezTo>
                  <a:pt x="15537" y="1295"/>
                  <a:pt x="15496" y="1275"/>
                  <a:pt x="15443" y="1232"/>
                </a:cubicBezTo>
                <a:cubicBezTo>
                  <a:pt x="15302" y="1118"/>
                  <a:pt x="15263" y="1094"/>
                  <a:pt x="15414" y="1051"/>
                </a:cubicBezTo>
                <a:cubicBezTo>
                  <a:pt x="15404" y="1035"/>
                  <a:pt x="15388" y="1020"/>
                  <a:pt x="15391" y="1003"/>
                </a:cubicBezTo>
                <a:cubicBezTo>
                  <a:pt x="15398" y="966"/>
                  <a:pt x="15478" y="881"/>
                  <a:pt x="15570" y="795"/>
                </a:cubicBezTo>
                <a:cubicBezTo>
                  <a:pt x="15464" y="707"/>
                  <a:pt x="15341" y="580"/>
                  <a:pt x="15293" y="508"/>
                </a:cubicBezTo>
                <a:cubicBezTo>
                  <a:pt x="15291" y="505"/>
                  <a:pt x="15289" y="506"/>
                  <a:pt x="15287" y="504"/>
                </a:cubicBezTo>
                <a:cubicBezTo>
                  <a:pt x="15219" y="457"/>
                  <a:pt x="15155" y="420"/>
                  <a:pt x="15113" y="411"/>
                </a:cubicBezTo>
                <a:cubicBezTo>
                  <a:pt x="15069" y="425"/>
                  <a:pt x="15010" y="414"/>
                  <a:pt x="14946" y="389"/>
                </a:cubicBezTo>
                <a:cubicBezTo>
                  <a:pt x="14941" y="388"/>
                  <a:pt x="14932" y="389"/>
                  <a:pt x="14928" y="389"/>
                </a:cubicBezTo>
                <a:cubicBezTo>
                  <a:pt x="14921" y="388"/>
                  <a:pt x="14909" y="375"/>
                  <a:pt x="14899" y="371"/>
                </a:cubicBezTo>
                <a:cubicBezTo>
                  <a:pt x="14891" y="367"/>
                  <a:pt x="14884" y="362"/>
                  <a:pt x="14876" y="358"/>
                </a:cubicBezTo>
                <a:cubicBezTo>
                  <a:pt x="14850" y="344"/>
                  <a:pt x="14825" y="330"/>
                  <a:pt x="14795" y="305"/>
                </a:cubicBezTo>
                <a:cubicBezTo>
                  <a:pt x="14733" y="259"/>
                  <a:pt x="14676" y="204"/>
                  <a:pt x="14633" y="141"/>
                </a:cubicBezTo>
                <a:lnTo>
                  <a:pt x="14552" y="27"/>
                </a:lnTo>
                <a:cubicBezTo>
                  <a:pt x="14483" y="16"/>
                  <a:pt x="13262" y="8"/>
                  <a:pt x="12217" y="0"/>
                </a:cubicBezTo>
                <a:close/>
                <a:moveTo>
                  <a:pt x="19652" y="8848"/>
                </a:moveTo>
                <a:cubicBezTo>
                  <a:pt x="19887" y="8863"/>
                  <a:pt x="20104" y="8936"/>
                  <a:pt x="20167" y="9060"/>
                </a:cubicBezTo>
                <a:cubicBezTo>
                  <a:pt x="20235" y="9196"/>
                  <a:pt x="19867" y="9435"/>
                  <a:pt x="19588" y="9435"/>
                </a:cubicBezTo>
                <a:cubicBezTo>
                  <a:pt x="19482" y="9435"/>
                  <a:pt x="19328" y="9469"/>
                  <a:pt x="19242" y="9515"/>
                </a:cubicBezTo>
                <a:cubicBezTo>
                  <a:pt x="18884" y="9706"/>
                  <a:pt x="18701" y="9259"/>
                  <a:pt x="19028" y="8989"/>
                </a:cubicBezTo>
                <a:cubicBezTo>
                  <a:pt x="19162" y="8878"/>
                  <a:pt x="19417" y="8832"/>
                  <a:pt x="19652" y="8848"/>
                </a:cubicBezTo>
                <a:close/>
                <a:moveTo>
                  <a:pt x="20329" y="9585"/>
                </a:moveTo>
                <a:cubicBezTo>
                  <a:pt x="20552" y="9593"/>
                  <a:pt x="20554" y="9596"/>
                  <a:pt x="20577" y="9930"/>
                </a:cubicBezTo>
                <a:cubicBezTo>
                  <a:pt x="20590" y="10118"/>
                  <a:pt x="20579" y="10315"/>
                  <a:pt x="20548" y="10367"/>
                </a:cubicBezTo>
                <a:cubicBezTo>
                  <a:pt x="20518" y="10419"/>
                  <a:pt x="20483" y="10569"/>
                  <a:pt x="20473" y="10698"/>
                </a:cubicBezTo>
                <a:cubicBezTo>
                  <a:pt x="20463" y="10828"/>
                  <a:pt x="20411" y="11012"/>
                  <a:pt x="20357" y="11109"/>
                </a:cubicBezTo>
                <a:cubicBezTo>
                  <a:pt x="20304" y="11206"/>
                  <a:pt x="20252" y="11315"/>
                  <a:pt x="20242" y="11352"/>
                </a:cubicBezTo>
                <a:cubicBezTo>
                  <a:pt x="20212" y="11460"/>
                  <a:pt x="19880" y="11786"/>
                  <a:pt x="19791" y="11794"/>
                </a:cubicBezTo>
                <a:cubicBezTo>
                  <a:pt x="19746" y="11798"/>
                  <a:pt x="19644" y="11791"/>
                  <a:pt x="19565" y="11785"/>
                </a:cubicBezTo>
                <a:cubicBezTo>
                  <a:pt x="19484" y="11778"/>
                  <a:pt x="19445" y="11804"/>
                  <a:pt x="19473" y="11838"/>
                </a:cubicBezTo>
                <a:cubicBezTo>
                  <a:pt x="19500" y="11871"/>
                  <a:pt x="19452" y="11928"/>
                  <a:pt x="19369" y="11962"/>
                </a:cubicBezTo>
                <a:cubicBezTo>
                  <a:pt x="19185" y="12037"/>
                  <a:pt x="19127" y="11975"/>
                  <a:pt x="19161" y="11750"/>
                </a:cubicBezTo>
                <a:cubicBezTo>
                  <a:pt x="19185" y="11592"/>
                  <a:pt x="19143" y="11259"/>
                  <a:pt x="18993" y="10385"/>
                </a:cubicBezTo>
                <a:cubicBezTo>
                  <a:pt x="18951" y="10139"/>
                  <a:pt x="18956" y="9989"/>
                  <a:pt x="19010" y="9934"/>
                </a:cubicBezTo>
                <a:cubicBezTo>
                  <a:pt x="19124" y="9820"/>
                  <a:pt x="20049" y="9576"/>
                  <a:pt x="20329" y="9585"/>
                </a:cubicBezTo>
                <a:close/>
              </a:path>
            </a:pathLst>
          </a:custGeom>
          <a:ln w="12700">
            <a:miter lim="400000"/>
          </a:ln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backgroun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backgroun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5" name="pasted-image.png"/>
          <p:cNvPicPr>
            <a:picLocks noChangeAspect="1"/>
          </p:cNvPicPr>
          <p:nvPr/>
        </p:nvPicPr>
        <p:blipFill>
          <a:blip r:embed="rId4">
            <a:extLst/>
          </a:blip>
          <a:srcRect t="10612"/>
          <a:stretch>
            <a:fillRect/>
          </a:stretch>
        </p:blipFill>
        <p:spPr>
          <a:xfrm>
            <a:off x="967729" y="2045791"/>
            <a:ext cx="11069352" cy="7414229"/>
          </a:xfrm>
          <a:prstGeom prst="rect">
            <a:avLst/>
          </a:prstGeom>
          <a:ln w="12700">
            <a:miter lim="400000"/>
          </a:ln>
        </p:spPr>
      </p:pic>
      <p:sp>
        <p:nvSpPr>
          <p:cNvPr id="126" name="Shape 126"/>
          <p:cNvSpPr/>
          <p:nvPr/>
        </p:nvSpPr>
        <p:spPr>
          <a:xfrm>
            <a:off x="-33995" y="6349"/>
            <a:ext cx="13072790" cy="186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First Day</a:t>
            </a:r>
          </a:p>
        </p:txBody>
      </p:sp>
    </p:spTree>
  </p:cSld>
  <p:clrMapOvr>
    <a:masterClrMapping/>
  </p:clrMapOvr>
  <p:transition spd="slow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background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9" name="background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30" name="SeminarPresentation.mp4"/>
          <p:cNvPicPr>
            <a:picLocks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extLst/>
          </a:blip>
          <a:stretch>
            <a:fillRect/>
          </a:stretch>
        </p:blipFill>
        <p:spPr>
          <a:xfrm>
            <a:off x="838626" y="2414827"/>
            <a:ext cx="11327548" cy="6371746"/>
          </a:xfrm>
          <a:prstGeom prst="rect">
            <a:avLst/>
          </a:prstGeom>
          <a:ln w="12700">
            <a:miter lim="400000"/>
          </a:ln>
        </p:spPr>
      </p:pic>
      <p:sp>
        <p:nvSpPr>
          <p:cNvPr id="131" name="Shape 131"/>
          <p:cNvSpPr/>
          <p:nvPr/>
        </p:nvSpPr>
        <p:spPr>
          <a:xfrm>
            <a:off x="-33995" y="6349"/>
            <a:ext cx="13072790" cy="186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Our File System</a:t>
            </a:r>
          </a:p>
        </p:txBody>
      </p:sp>
    </p:spTree>
  </p:cSld>
  <p:clrMapOvr>
    <a:masterClrMapping/>
  </p:clrMapOvr>
  <p:transition spd="slow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40066" fill="hold"/>
                                        <p:tgtEl>
                                          <p:spTgt spid="1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130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background.png">
            <a:extLst>
              <a:ext uri="{FF2B5EF4-FFF2-40B4-BE49-F238E27FC236}">
                <a16:creationId xmlns:a16="http://schemas.microsoft.com/office/drawing/2014/main" id="{FF888E08-D269-423E-B8B6-11843B8EEB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5761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/>
        </p:nvSpPr>
        <p:spPr>
          <a:xfrm>
            <a:off x="-33995" y="-82877"/>
            <a:ext cx="13072790" cy="363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Understand </a:t>
            </a:r>
          </a:p>
          <a:p>
            <a: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the Content</a:t>
            </a:r>
          </a:p>
        </p:txBody>
      </p:sp>
      <p:pic>
        <p:nvPicPr>
          <p:cNvPr id="135" name="pdf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67651" y="4213832"/>
            <a:ext cx="2429173" cy="2773736"/>
          </a:xfrm>
          <a:prstGeom prst="rect">
            <a:avLst/>
          </a:prstGeom>
          <a:ln w="12700">
            <a:miter lim="400000"/>
          </a:ln>
        </p:spPr>
      </p:pic>
      <p:sp>
        <p:nvSpPr>
          <p:cNvPr id="136" name="Shape 136"/>
          <p:cNvSpPr/>
          <p:nvPr/>
        </p:nvSpPr>
        <p:spPr>
          <a:xfrm>
            <a:off x="3320180" y="5600699"/>
            <a:ext cx="1142510" cy="1"/>
          </a:xfrm>
          <a:prstGeom prst="line">
            <a:avLst/>
          </a:prstGeom>
          <a:ln w="88900">
            <a:solidFill>
              <a:srgbClr val="E3574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9610456" y="3921969"/>
            <a:ext cx="2778975" cy="3357462"/>
          </a:xfrm>
          <a:prstGeom prst="roundRect">
            <a:avLst>
              <a:gd name="adj" fmla="val 15911"/>
            </a:avLst>
          </a:prstGeom>
          <a:blipFill>
            <a:blip r:embed="rId4"/>
          </a:blipFill>
          <a:ln w="12700"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8382689" y="5600700"/>
            <a:ext cx="1142510" cy="1"/>
          </a:xfrm>
          <a:prstGeom prst="line">
            <a:avLst/>
          </a:prstGeom>
          <a:ln w="88900">
            <a:solidFill>
              <a:srgbClr val="E3574C"/>
            </a:solidFill>
            <a:miter lim="400000"/>
            <a:tailEnd type="triangle"/>
          </a:ln>
        </p:spPr>
        <p:txBody>
          <a:bodyPr lIns="50800" tIns="50800" rIns="50800" bIns="50800" anchor="ctr"/>
          <a:lstStyle/>
          <a:p>
            <a:pPr>
              <a:defRPr sz="2400"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9699278" y="4444999"/>
            <a:ext cx="2601331" cy="2311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42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Semantic</a:t>
            </a:r>
          </a:p>
          <a:p>
            <a:pPr>
              <a:defRPr sz="42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Graphical</a:t>
            </a:r>
          </a:p>
          <a:p>
            <a:pPr>
              <a:defRPr sz="42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defRPr>
            </a:pPr>
            <a:r>
              <a:t>Interface</a:t>
            </a:r>
          </a:p>
        </p:txBody>
      </p:sp>
      <p:pic>
        <p:nvPicPr>
          <p:cNvPr id="140" name="pasted-image.gif"/>
          <p:cNvPicPr>
            <a:picLocks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4976052" y="5138978"/>
            <a:ext cx="2778975" cy="4023612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cloud_gif.gif"/>
          <p:cNvPicPr>
            <a:picLocks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4100418" y="4394221"/>
            <a:ext cx="4352444" cy="243835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slow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backgroun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backgroun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145"/>
          <p:cNvSpPr/>
          <p:nvPr/>
        </p:nvSpPr>
        <p:spPr>
          <a:xfrm>
            <a:off x="4802417" y="4056062"/>
            <a:ext cx="3399970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rPr lang="en-US" dirty="0"/>
              <a:t>Demo</a:t>
            </a:r>
            <a:endParaRPr dirty="0"/>
          </a:p>
        </p:txBody>
      </p:sp>
    </p:spTree>
  </p:cSld>
  <p:clrMapOvr>
    <a:masterClrMapping/>
  </p:clrMapOvr>
  <p:transition spd="slow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backgroun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4" name="backgroun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5" name="Shape 145"/>
          <p:cNvSpPr/>
          <p:nvPr/>
        </p:nvSpPr>
        <p:spPr>
          <a:xfrm>
            <a:off x="2328182" y="292444"/>
            <a:ext cx="8348439" cy="16414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rPr lang="en-US" dirty="0"/>
              <a:t>What’s next?</a:t>
            </a:r>
            <a:endParaRPr dirty="0"/>
          </a:p>
        </p:txBody>
      </p:sp>
      <p:sp>
        <p:nvSpPr>
          <p:cNvPr id="5" name="Shape 145">
            <a:extLst>
              <a:ext uri="{FF2B5EF4-FFF2-40B4-BE49-F238E27FC236}">
                <a16:creationId xmlns:a16="http://schemas.microsoft.com/office/drawing/2014/main" id="{C9568953-1BB0-4097-AE51-403B6D833A86}"/>
              </a:ext>
            </a:extLst>
          </p:cNvPr>
          <p:cNvSpPr/>
          <p:nvPr/>
        </p:nvSpPr>
        <p:spPr>
          <a:xfrm>
            <a:off x="45504" y="1933919"/>
            <a:ext cx="12913792" cy="484799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4000" b="1" dirty="0"/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/>
              <a:t>Analyze Multiple File Types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/>
              <a:t>Define Strong NLP Features for Semantic Graph</a:t>
            </a:r>
          </a:p>
          <a:p>
            <a:pPr marL="571500" indent="-571500" algn="l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4000" b="1" dirty="0"/>
              <a:t>Scalable Design and Fast Crawling</a:t>
            </a:r>
            <a:endParaRPr sz="4000" b="1" dirty="0"/>
          </a:p>
        </p:txBody>
      </p:sp>
    </p:spTree>
    <p:extLst>
      <p:ext uri="{BB962C8B-B14F-4D97-AF65-F5344CB8AC3E}">
        <p14:creationId xmlns:p14="http://schemas.microsoft.com/office/powerpoint/2010/main" val="2287421365"/>
      </p:ext>
    </p:extLst>
  </p:cSld>
  <p:clrMapOvr>
    <a:masterClrMapping/>
  </p:clrMapOvr>
  <p:transition spd="slow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hueOff val="-554920"/>
                <a:satOff val="-21482"/>
                <a:lumOff val="-6228"/>
              </a:schemeClr>
            </a:gs>
            <a:gs pos="100000">
              <a:srgbClr val="FFFFF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backgroun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background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Shape 149"/>
          <p:cNvSpPr/>
          <p:nvPr/>
        </p:nvSpPr>
        <p:spPr>
          <a:xfrm>
            <a:off x="1649263" y="104407"/>
            <a:ext cx="9706274" cy="1866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10000">
                <a:solidFill>
                  <a:srgbClr val="53585F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</a:lstStyle>
          <a:p>
            <a:r>
              <a:t>GraphiKaL Team</a:t>
            </a:r>
          </a:p>
        </p:txBody>
      </p:sp>
    </p:spTree>
  </p:cSld>
  <p:clrMapOvr>
    <a:masterClrMapping/>
  </p:clrMapOvr>
  <p:transition spd="slow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42</Words>
  <Application>Microsoft Office PowerPoint</Application>
  <PresentationFormat>Custom</PresentationFormat>
  <Paragraphs>15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Comic Sans MS</vt:lpstr>
      <vt:lpstr>Helvetica Light</vt:lpstr>
      <vt:lpstr>Helvetica Neue</vt:lpstr>
      <vt:lpstr>White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Matan Kintzlinger</cp:lastModifiedBy>
  <cp:revision>5</cp:revision>
  <dcterms:modified xsi:type="dcterms:W3CDTF">2017-08-29T07:46:02Z</dcterms:modified>
</cp:coreProperties>
</file>